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9"/>
  </p:notesMasterIdLst>
  <p:handoutMasterIdLst>
    <p:handoutMasterId r:id="rId10"/>
  </p:handoutMasterIdLst>
  <p:sldIdLst>
    <p:sldId id="292" r:id="rId3"/>
    <p:sldId id="293" r:id="rId4"/>
    <p:sldId id="294" r:id="rId5"/>
    <p:sldId id="295" r:id="rId6"/>
    <p:sldId id="296" r:id="rId7"/>
    <p:sldId id="29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>
        <p:scale>
          <a:sx n="81" d="100"/>
          <a:sy n="81" d="100"/>
        </p:scale>
        <p:origin x="-19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1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Aayathamaa Vol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EAF-C064-4DBD-893A-E9C483F7B72B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2E445-32C1-478D-BA37-0AEE81A23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4317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Aayathamaa Vol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8482-7B14-4CB2-8D4B-1D596CC92045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B14A3-4BF5-4460-A475-6ABA76B86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718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C9F3-BC04-43DF-BECF-ED071B5901FA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23416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7109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3523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1279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8486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597618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6879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CF0E-557A-4B3F-988B-63466321D5C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47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9C38-52EB-418D-9CD5-626E99F74889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6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FDBF-5861-4B02-A573-D8EB564FDE4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8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8966-9D82-4D4A-91E2-46BF4F13F77B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79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44C1-C2AE-4920-A290-315656E06A1C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AB20-3B43-43F6-A965-F9F947908B14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24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0EB7-16D0-402A-88DC-9B449126610D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93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93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9F67-1E3F-4893-9247-D97D6D0599EE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24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6A5426-CDE5-4A9A-A2DE-4762493B25D5}" type="datetime1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673C52-BC4E-4C96-AFCF-B2E7CF588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644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10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6774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“«</a:t>
            </a:r>
            <a:r>
              <a:rPr lang="pt-PT" sz="3600" i="1" dirty="0">
                <a:solidFill>
                  <a:schemeClr val="bg1"/>
                </a:solidFill>
                <a:latin typeface="TSCVerdana" pitchFamily="2" charset="0"/>
              </a:rPr>
              <a:t>ÅÃ¡§ÄÂýÈ¢ §Å¦È¡ÕÅÃ¡Öõ þÃðº¢ôÒ þø¨Ä; ¿¡õ þÃðº¢ì¸ôÀÎõÀÊìÌ Å¡Éò¾¢ý ¸£¦ÆíÌõ ÁÛ„÷¸ÙìÌû§Ç «ÅÕ¨¼Â ¿¡Á§ÁÂøÄ¡Áø §Å¦È¡Õ ¿¡Áõ ¸ð¼¨ÇÂ¢¼ôÀ¼×õ þø¨Ä</a:t>
            </a:r>
            <a:r>
              <a:rPr lang="pt-PT" sz="3600" i="1" dirty="0" smtClean="0">
                <a:solidFill>
                  <a:schemeClr val="bg1"/>
                </a:solidFill>
                <a:latin typeface="TSCVerdana" pitchFamily="2" charset="0"/>
              </a:rPr>
              <a:t>.”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>
                <a:latin typeface="Candara" panose="020E0502030303020204" pitchFamily="34" charset="0"/>
              </a:rPr>
              <a:t>“Salvation </a:t>
            </a:r>
            <a:r>
              <a:rPr lang="en-US" sz="3600" i="1" dirty="0">
                <a:latin typeface="Candara" panose="020E0502030303020204" pitchFamily="34" charset="0"/>
              </a:rPr>
              <a:t>is found in no one else, for there is no other name under heaven given to mankind by which we must be saved</a:t>
            </a:r>
            <a:r>
              <a:rPr lang="en-US" sz="3600" i="1" dirty="0" smtClean="0">
                <a:latin typeface="Candara" panose="020E0502030303020204" pitchFamily="34" charset="0"/>
              </a:rPr>
              <a:t>.”</a:t>
            </a:r>
            <a:endParaRPr lang="en-US" sz="3600" i="1" dirty="0">
              <a:latin typeface="Candara" panose="020E0502030303020204" pitchFamily="34" charset="0"/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01200" y="244475"/>
            <a:ext cx="2209800" cy="365125"/>
          </a:xfrm>
        </p:spPr>
        <p:txBody>
          <a:bodyPr/>
          <a:lstStyle/>
          <a:p>
            <a:pPr algn="r"/>
            <a:r>
              <a:rPr lang="en-US" sz="1400" dirty="0" smtClean="0"/>
              <a:t>AAYATHAMAA VOL. 6</a:t>
            </a:r>
            <a:endParaRPr lang="en-US" sz="1400" dirty="0"/>
          </a:p>
        </p:txBody>
      </p:sp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AE6F49-95DA-42EB-A0AF-1B0AAB7EB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432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2017-08-21T11:00:14Z</dcterms:created>
  <dcterms:modified xsi:type="dcterms:W3CDTF">2018-10-12T13:25:33Z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TC034605059991</vt:lpwstr>
  </property>
</Properties>
</file>