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>
        <p:scale>
          <a:sx n="81" d="100"/>
          <a:sy n="81" d="100"/>
        </p:scale>
        <p:origin x="-19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1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Aayathamaa Vol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EAF-C064-4DBD-893A-E9C483F7B72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E445-32C1-478D-BA37-0AEE81A23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94317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Aayathamaa Vol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8482-7B14-4CB2-8D4B-1D596CC9204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14A3-4BF5-4460-A475-6ABA76B86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6718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C9F3-BC04-43DF-BECF-ED071B5901F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23416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7109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3523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21279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486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597618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6879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CF0E-557A-4B3F-988B-63466321D5C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47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9C38-52EB-418D-9CD5-626E99F74889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46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9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FDBF-5861-4B02-A573-D8EB564FDE4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8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8966-9D82-4D4A-91E2-46BF4F13F77B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79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44C1-C2AE-4920-A290-315656E06A1C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AB20-3B43-43F6-A965-F9F947908B14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24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0EB7-16D0-402A-88DC-9B449126610D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93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93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F67-1E3F-4893-9247-D97D6D0599EE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24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644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10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AE6F49-95DA-42EB-A0AF-1B0AAB7EB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2017-08-21T11:00:14Z</dcterms:created>
  <dcterms:modified xsi:type="dcterms:W3CDTF">2018-10-12T15:31:59Z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TC034605059991</vt:lpwstr>
  </property>
</Properties>
</file>